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9" r:id="rId5"/>
    <p:sldId id="258" r:id="rId6"/>
    <p:sldId id="262" r:id="rId7"/>
    <p:sldId id="263" r:id="rId8"/>
    <p:sldId id="261" r:id="rId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835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44.png>
</file>

<file path=ppt/media/image45.png>
</file>

<file path=ppt/media/image46.png>
</file>

<file path=ppt/media/image47.jpeg>
</file>

<file path=ppt/media/image48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218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38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4513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185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613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477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889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418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349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62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860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2EA82-3787-4B3A-8B73-72AD64C49DD0}" type="datetimeFigureOut">
              <a:rPr lang="zh-CN" altLang="en-US" smtClean="0"/>
              <a:t>2018/9/15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931ED-404F-4149-A1DC-02253B0BE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6785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hdphoto" Target="../media/hdphoto1.wdp"/><Relationship Id="rId7" Type="http://schemas.openxmlformats.org/officeDocument/2006/relationships/image" Target="../media/image17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microsoft.com/office/2007/relationships/hdphoto" Target="../media/hdphoto2.wdp"/><Relationship Id="rId10" Type="http://schemas.openxmlformats.org/officeDocument/2006/relationships/image" Target="../media/image20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7" Type="http://schemas.openxmlformats.org/officeDocument/2006/relationships/image" Target="../media/image26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hdphoto" Target="../media/hdphoto3.wdp"/><Relationship Id="rId7" Type="http://schemas.openxmlformats.org/officeDocument/2006/relationships/image" Target="../media/image10.png"/><Relationship Id="rId12" Type="http://schemas.openxmlformats.org/officeDocument/2006/relationships/image" Target="../media/image34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image" Target="../media/image33.png"/><Relationship Id="rId5" Type="http://schemas.openxmlformats.org/officeDocument/2006/relationships/image" Target="../media/image29.png"/><Relationship Id="rId10" Type="http://schemas.openxmlformats.org/officeDocument/2006/relationships/image" Target="../media/image32.png"/><Relationship Id="rId4" Type="http://schemas.openxmlformats.org/officeDocument/2006/relationships/image" Target="../media/image28.png"/><Relationship Id="rId9" Type="http://schemas.openxmlformats.org/officeDocument/2006/relationships/image" Target="../media/image3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jpeg"/><Relationship Id="rId7" Type="http://schemas.openxmlformats.org/officeDocument/2006/relationships/image" Target="../media/image40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7" Type="http://schemas.openxmlformats.org/officeDocument/2006/relationships/image" Target="../media/image46.pn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536" y="-3056791"/>
            <a:ext cx="9396536" cy="14094804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3491880" y="1484784"/>
            <a:ext cx="3240360" cy="1584176"/>
          </a:xfrm>
          <a:prstGeom prst="line">
            <a:avLst/>
          </a:prstGeom>
          <a:ln w="2095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627790">
            <a:off x="3375481" y="1321965"/>
            <a:ext cx="3341687" cy="177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988" y="721011"/>
            <a:ext cx="8826278" cy="32549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563888" y="3990611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92" y="2547779"/>
            <a:ext cx="4973925" cy="325499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4958784"/>
            <a:ext cx="7832712" cy="78631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267" y="5498235"/>
            <a:ext cx="6388080" cy="49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241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45" t="2856" r="30985" b="5774"/>
          <a:stretch/>
        </p:blipFill>
        <p:spPr>
          <a:xfrm>
            <a:off x="7572071" y="476672"/>
            <a:ext cx="1199872" cy="395095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70" t="1120" r="49602" b="6714"/>
          <a:stretch/>
        </p:blipFill>
        <p:spPr>
          <a:xfrm>
            <a:off x="683568" y="476672"/>
            <a:ext cx="1315616" cy="395095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324544" y="853573"/>
            <a:ext cx="9793088" cy="2952328"/>
          </a:xfrm>
          <a:prstGeom prst="rect">
            <a:avLst/>
          </a:prstGeom>
          <a:solidFill>
            <a:schemeClr val="bg1">
              <a:lumMod val="50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173830" y="301418"/>
            <a:ext cx="5184576" cy="5832648"/>
          </a:xfrm>
          <a:prstGeom prst="rect">
            <a:avLst/>
          </a:prstGeom>
          <a:solidFill>
            <a:schemeClr val="tx1">
              <a:lumMod val="95000"/>
              <a:lumOff val="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637674" y="4293096"/>
            <a:ext cx="6300700" cy="2258771"/>
          </a:xfrm>
          <a:prstGeom prst="rect">
            <a:avLst/>
          </a:prstGeom>
          <a:solidFill>
            <a:schemeClr val="bg1">
              <a:lumMod val="50000"/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124"/>
          <a:stretch/>
        </p:blipFill>
        <p:spPr>
          <a:xfrm>
            <a:off x="2915816" y="651372"/>
            <a:ext cx="3155179" cy="142697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258" y="1052736"/>
            <a:ext cx="1697062" cy="2453431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585" y="1849718"/>
            <a:ext cx="4407044" cy="85946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674" y="2134631"/>
            <a:ext cx="1697062" cy="2453431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522" y="2931613"/>
            <a:ext cx="4407044" cy="85946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258" y="3506167"/>
            <a:ext cx="1697062" cy="245343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650" y="4293096"/>
            <a:ext cx="4114460" cy="85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8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5436096" y="1143167"/>
            <a:ext cx="654258" cy="6120680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3131840" y="2438974"/>
            <a:ext cx="654258" cy="6120680"/>
          </a:xfrm>
          <a:prstGeom prst="rect">
            <a:avLst/>
          </a:prstGeom>
          <a:solidFill>
            <a:schemeClr val="tx1">
              <a:lumMod val="95000"/>
              <a:lumOff val="5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8421334" y="1484784"/>
            <a:ext cx="654258" cy="6120680"/>
          </a:xfrm>
          <a:prstGeom prst="rect">
            <a:avLst/>
          </a:prstGeom>
          <a:solidFill>
            <a:schemeClr val="bg1">
              <a:lumMod val="65000"/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6804248" y="980727"/>
            <a:ext cx="538538" cy="5094650"/>
          </a:xfrm>
          <a:prstGeom prst="rect">
            <a:avLst/>
          </a:prstGeom>
          <a:solidFill>
            <a:schemeClr val="bg1">
              <a:lumMod val="6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989749" y="19067"/>
            <a:ext cx="654258" cy="6120680"/>
          </a:xfrm>
          <a:prstGeom prst="rect">
            <a:avLst/>
          </a:prstGeom>
          <a:solidFill>
            <a:schemeClr val="bg1">
              <a:lumMod val="6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591392" y="-159837"/>
            <a:ext cx="654258" cy="6120680"/>
          </a:xfrm>
          <a:prstGeom prst="rect">
            <a:avLst/>
          </a:prstGeom>
          <a:solidFill>
            <a:schemeClr val="bg1">
              <a:lumMod val="65000"/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19421" y="2070313"/>
            <a:ext cx="654258" cy="6120680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4000"/>
                    </a14:imgEffect>
                    <a14:imgEffect>
                      <a14:brightnessContrast brigh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728" t="272" r="45340" b="1224"/>
          <a:stretch/>
        </p:blipFill>
        <p:spPr>
          <a:xfrm>
            <a:off x="4427984" y="980727"/>
            <a:ext cx="653144" cy="6755363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994" t="-3174" r="28022" b="-1"/>
          <a:stretch/>
        </p:blipFill>
        <p:spPr bwMode="auto">
          <a:xfrm>
            <a:off x="5724127" y="-1467544"/>
            <a:ext cx="615821" cy="7075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04000"/>
                    </a14:imgEffect>
                    <a14:imgEffect>
                      <a14:brightnessContrast brigh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382" r="15267"/>
          <a:stretch/>
        </p:blipFill>
        <p:spPr bwMode="auto">
          <a:xfrm>
            <a:off x="7104856" y="188640"/>
            <a:ext cx="47586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712"/>
          <a:stretch/>
        </p:blipFill>
        <p:spPr bwMode="auto">
          <a:xfrm>
            <a:off x="8280919" y="-531440"/>
            <a:ext cx="550506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300"/>
                    </a14:imgEffect>
                    <a14:imgEffect>
                      <a14:brightnessContrast brigh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21" r="64158"/>
          <a:stretch/>
        </p:blipFill>
        <p:spPr bwMode="auto">
          <a:xfrm>
            <a:off x="2843808" y="2070313"/>
            <a:ext cx="690466" cy="6858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300"/>
                    </a14:imgEffect>
                    <a14:imgEffect>
                      <a14:saturation sat="108000"/>
                    </a14:imgEffect>
                    <a14:imgEffect>
                      <a14:brightnessContrast brigh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449" r="81684"/>
          <a:stretch/>
        </p:blipFill>
        <p:spPr bwMode="auto">
          <a:xfrm>
            <a:off x="1331640" y="-167951"/>
            <a:ext cx="705679" cy="702595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矩形 9"/>
          <p:cNvSpPr/>
          <p:nvPr/>
        </p:nvSpPr>
        <p:spPr>
          <a:xfrm>
            <a:off x="539552" y="260648"/>
            <a:ext cx="8208911" cy="4752528"/>
          </a:xfrm>
          <a:prstGeom prst="rect">
            <a:avLst/>
          </a:prstGeom>
          <a:solidFill>
            <a:schemeClr val="tx1">
              <a:lumMod val="95000"/>
              <a:lumOff val="5000"/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32" y="260648"/>
            <a:ext cx="9834392" cy="206182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58" y="1936045"/>
            <a:ext cx="8586396" cy="226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18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84784" y="2348880"/>
            <a:ext cx="5184576" cy="345638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430830"/>
            <a:ext cx="6804756" cy="4536504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971600" y="764704"/>
            <a:ext cx="6840760" cy="5400600"/>
          </a:xfrm>
          <a:prstGeom prst="rect">
            <a:avLst/>
          </a:prstGeom>
          <a:solidFill>
            <a:schemeClr val="tx1">
              <a:lumMod val="95000"/>
              <a:lumOff val="5000"/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430830"/>
            <a:ext cx="1697062" cy="245343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2134631"/>
            <a:ext cx="1697062" cy="245343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-13414"/>
            <a:ext cx="2712496" cy="271249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4" r="18536"/>
          <a:stretch/>
        </p:blipFill>
        <p:spPr>
          <a:xfrm>
            <a:off x="3779912" y="970384"/>
            <a:ext cx="3068757" cy="137849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634" y="2564904"/>
            <a:ext cx="3328141" cy="1481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115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6224004" y="980728"/>
            <a:ext cx="2092412" cy="2592288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238996" y="332656"/>
            <a:ext cx="1985008" cy="2551336"/>
          </a:xfrm>
          <a:prstGeom prst="rect">
            <a:avLst/>
          </a:prstGeom>
          <a:solidFill>
            <a:schemeClr val="bg1">
              <a:lumMod val="8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6224004" y="4077071"/>
            <a:ext cx="2092412" cy="2816539"/>
          </a:xfrm>
          <a:prstGeom prst="rect">
            <a:avLst/>
          </a:prstGeom>
          <a:solidFill>
            <a:schemeClr val="bg1">
              <a:lumMod val="85000"/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395536" y="188640"/>
            <a:ext cx="1800200" cy="2536280"/>
          </a:xfrm>
          <a:prstGeom prst="rect">
            <a:avLst/>
          </a:prstGeom>
          <a:solidFill>
            <a:schemeClr val="bg1">
              <a:lumMod val="8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032760" y="2957703"/>
            <a:ext cx="1985008" cy="2926432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2411760" y="980728"/>
            <a:ext cx="1728192" cy="2664296"/>
          </a:xfrm>
          <a:prstGeom prst="rect">
            <a:avLst/>
          </a:prstGeom>
          <a:solidFill>
            <a:schemeClr val="bg1">
              <a:lumMod val="8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308956" y="3166864"/>
            <a:ext cx="1985008" cy="2926432"/>
          </a:xfrm>
          <a:prstGeom prst="rect">
            <a:avLst/>
          </a:prstGeom>
          <a:solidFill>
            <a:schemeClr val="bg1">
              <a:lumMod val="7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25" t="48913" r="68409"/>
          <a:stretch/>
        </p:blipFill>
        <p:spPr>
          <a:xfrm>
            <a:off x="1452972" y="3335635"/>
            <a:ext cx="1607604" cy="256261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9549" b="53745"/>
          <a:stretch/>
        </p:blipFill>
        <p:spPr>
          <a:xfrm>
            <a:off x="539552" y="260648"/>
            <a:ext cx="1538808" cy="232025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8" t="213" r="54231" b="53532"/>
          <a:stretch/>
        </p:blipFill>
        <p:spPr>
          <a:xfrm>
            <a:off x="2555776" y="1124744"/>
            <a:ext cx="1476376" cy="232025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58" t="50000" r="42585"/>
          <a:stretch/>
        </p:blipFill>
        <p:spPr>
          <a:xfrm>
            <a:off x="4211960" y="3166864"/>
            <a:ext cx="1614488" cy="250811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21" r="29293" b="53745"/>
          <a:stretch/>
        </p:blipFill>
        <p:spPr>
          <a:xfrm>
            <a:off x="4363962" y="404664"/>
            <a:ext cx="1714501" cy="232025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0580" t="50000" r="14355"/>
          <a:stretch/>
        </p:blipFill>
        <p:spPr>
          <a:xfrm>
            <a:off x="6300563" y="4221088"/>
            <a:ext cx="1885951" cy="250811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31" b="53745"/>
          <a:stretch/>
        </p:blipFill>
        <p:spPr>
          <a:xfrm>
            <a:off x="6300192" y="1127025"/>
            <a:ext cx="1908820" cy="2320257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1013616" y="754596"/>
            <a:ext cx="7056784" cy="4824535"/>
          </a:xfrm>
          <a:prstGeom prst="rect">
            <a:avLst/>
          </a:prstGeom>
          <a:solidFill>
            <a:schemeClr val="tx1">
              <a:lumMod val="95000"/>
              <a:lumOff val="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24" y="-150736"/>
            <a:ext cx="2712496" cy="2712496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348" y="113679"/>
            <a:ext cx="1697062" cy="245343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93" y="922730"/>
            <a:ext cx="1697062" cy="2453431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93" y="1844824"/>
            <a:ext cx="1697062" cy="2453431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348" y="1835392"/>
            <a:ext cx="1697062" cy="245343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348" y="3685950"/>
            <a:ext cx="1697062" cy="2453431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848" y="892022"/>
            <a:ext cx="5144599" cy="749746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724" y="1695889"/>
            <a:ext cx="4809346" cy="749746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724" y="2654508"/>
            <a:ext cx="4230274" cy="749746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106" y="3647028"/>
            <a:ext cx="5120217" cy="749746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848" y="4469314"/>
            <a:ext cx="4279038" cy="749746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317" y="2842115"/>
            <a:ext cx="1697062" cy="245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60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3869" b="50000"/>
          <a:stretch/>
        </p:blipFill>
        <p:spPr>
          <a:xfrm>
            <a:off x="420400" y="404664"/>
            <a:ext cx="8590953" cy="275699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6" t="72170" r="16306" b="18539"/>
          <a:stretch/>
        </p:blipFill>
        <p:spPr>
          <a:xfrm>
            <a:off x="991171" y="5255863"/>
            <a:ext cx="7305674" cy="66675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37663" y="764704"/>
            <a:ext cx="7412690" cy="4896544"/>
          </a:xfrm>
          <a:prstGeom prst="rect">
            <a:avLst/>
          </a:prstGeom>
          <a:solidFill>
            <a:schemeClr val="tx1">
              <a:lumMod val="95000"/>
              <a:lumOff val="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464063" y="1927988"/>
            <a:ext cx="6359890" cy="3096343"/>
          </a:xfrm>
          <a:prstGeom prst="rect">
            <a:avLst/>
          </a:prstGeom>
          <a:solidFill>
            <a:schemeClr val="tx1">
              <a:lumMod val="95000"/>
              <a:lumOff val="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535931" y="6093296"/>
            <a:ext cx="6359890" cy="451587"/>
          </a:xfrm>
          <a:prstGeom prst="rect">
            <a:avLst/>
          </a:prstGeom>
          <a:solidFill>
            <a:schemeClr val="tx1">
              <a:lumMod val="95000"/>
              <a:lumOff val="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56485" cy="245648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467" y="1904458"/>
            <a:ext cx="3754825" cy="85946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797" y="2564904"/>
            <a:ext cx="4547240" cy="85946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467" y="3274655"/>
            <a:ext cx="3760921" cy="85946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139" y="3933056"/>
            <a:ext cx="3352523" cy="85946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936" y="1214973"/>
            <a:ext cx="1697062" cy="2453431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936" y="1823917"/>
            <a:ext cx="1697062" cy="245343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936" y="2548677"/>
            <a:ext cx="1697062" cy="245343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936" y="3255153"/>
            <a:ext cx="1697062" cy="245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06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6" t="69" r="21999" b="-69"/>
          <a:stretch/>
        </p:blipFill>
        <p:spPr>
          <a:xfrm>
            <a:off x="-252536" y="1484784"/>
            <a:ext cx="4120058" cy="383475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933" y="3939447"/>
            <a:ext cx="4139952" cy="276018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915816" y="332656"/>
            <a:ext cx="5760639" cy="4032448"/>
          </a:xfrm>
          <a:prstGeom prst="rect">
            <a:avLst/>
          </a:prstGeom>
          <a:solidFill>
            <a:schemeClr val="tx1">
              <a:lumMod val="95000"/>
              <a:lumOff val="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51520" y="3501008"/>
            <a:ext cx="4680520" cy="3024336"/>
          </a:xfrm>
          <a:prstGeom prst="rect">
            <a:avLst/>
          </a:prstGeom>
          <a:solidFill>
            <a:schemeClr val="tx1">
              <a:lumMod val="95000"/>
              <a:lumOff val="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43607" y="836712"/>
            <a:ext cx="6959277" cy="4749948"/>
          </a:xfrm>
          <a:prstGeom prst="rect">
            <a:avLst/>
          </a:prstGeom>
          <a:solidFill>
            <a:schemeClr val="tx1">
              <a:lumMod val="95000"/>
              <a:lumOff val="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899592" y="4221088"/>
            <a:ext cx="22772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 smtClean="0">
                <a:solidFill>
                  <a:schemeClr val="bg1"/>
                </a:solidFill>
              </a:rPr>
              <a:t>个人角度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340" y="332656"/>
            <a:ext cx="1697062" cy="245343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340" y="1122164"/>
            <a:ext cx="1697062" cy="245343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340" y="1911673"/>
            <a:ext cx="1697062" cy="245343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553" y="1003240"/>
            <a:ext cx="4211988" cy="96308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506" y="1801092"/>
            <a:ext cx="4211988" cy="96308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242" y="2612507"/>
            <a:ext cx="3352523" cy="96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15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260648"/>
            <a:ext cx="4032448" cy="268829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115616" y="3212977"/>
            <a:ext cx="6959277" cy="1296144"/>
          </a:xfrm>
          <a:prstGeom prst="rect">
            <a:avLst/>
          </a:prstGeom>
          <a:solidFill>
            <a:schemeClr val="tx1">
              <a:lumMod val="95000"/>
              <a:lumOff val="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835696" y="4941168"/>
            <a:ext cx="5604306" cy="720080"/>
          </a:xfrm>
          <a:prstGeom prst="rect">
            <a:avLst/>
          </a:prstGeom>
          <a:solidFill>
            <a:schemeClr val="tx1">
              <a:lumMod val="95000"/>
              <a:lumOff val="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79576" y="5949280"/>
            <a:ext cx="4316546" cy="423664"/>
          </a:xfrm>
          <a:prstGeom prst="rect">
            <a:avLst/>
          </a:prstGeom>
          <a:solidFill>
            <a:schemeClr val="tx1">
              <a:lumMod val="95000"/>
              <a:lumOff val="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4941169"/>
            <a:ext cx="9316594" cy="7200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2925705"/>
            <a:ext cx="6997629" cy="213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60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2</Words>
  <Application>Microsoft Office PowerPoint</Application>
  <PresentationFormat>全屏显示(4:3)</PresentationFormat>
  <Paragraphs>1</Paragraphs>
  <Slides>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Cosmo</dc:creator>
  <cp:lastModifiedBy>Cosmo</cp:lastModifiedBy>
  <cp:revision>32</cp:revision>
  <dcterms:created xsi:type="dcterms:W3CDTF">2018-09-12T10:13:29Z</dcterms:created>
  <dcterms:modified xsi:type="dcterms:W3CDTF">2018-09-15T15:57:01Z</dcterms:modified>
</cp:coreProperties>
</file>

<file path=docProps/thumbnail.jpeg>
</file>